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27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418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56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855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17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666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00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849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74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843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323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FDAF-C216-423C-8553-EAE5F1FED5FE}" type="datetimeFigureOut">
              <a:rPr lang="ro-RO" smtClean="0"/>
              <a:t>03.06.2024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0D7F-D81D-4FFA-BA59-535AD16243B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47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fake </a:t>
            </a:r>
            <a:r>
              <a:rPr lang="en-US" b="1" dirty="0" smtClean="0"/>
              <a:t>news:</a:t>
            </a:r>
            <a:r>
              <a:rPr lang="it-IT" b="1" dirty="0" smtClean="0"/>
              <a:t> </a:t>
            </a:r>
            <a:r>
              <a:rPr lang="it-IT" b="1" dirty="0"/>
              <a:t>Poșta Română vinde </a:t>
            </a:r>
            <a:r>
              <a:rPr lang="it-IT" b="1" dirty="0" smtClean="0"/>
              <a:t>colete</a:t>
            </a:r>
            <a:r>
              <a:rPr lang="ro-RO" b="1" dirty="0" smtClean="0"/>
              <a:t>le</a:t>
            </a:r>
            <a:r>
              <a:rPr lang="it-IT" b="1" dirty="0" smtClean="0"/>
              <a:t> </a:t>
            </a:r>
            <a:r>
              <a:rPr lang="it-IT" b="1" dirty="0"/>
              <a:t>nerevendicate pe Facebook</a:t>
            </a:r>
            <a:endParaRPr lang="ro-R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86700" y="4519246"/>
            <a:ext cx="2781300" cy="738554"/>
          </a:xfrm>
        </p:spPr>
        <p:txBody>
          <a:bodyPr/>
          <a:lstStyle/>
          <a:p>
            <a:r>
              <a:rPr lang="ro-RO" b="1" dirty="0" smtClean="0"/>
              <a:t>Baciu Cristina</a:t>
            </a:r>
            <a:endParaRPr lang="ro-RO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10282"/>
            <a:ext cx="1903901" cy="108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3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Conținutul știrii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60377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O știre falsă care a circulat pe internet la sfârșitul anului 2023 a fost legată de Poșta Română, care ar fi vândut colete nerevendicate pe Facebook la prețul de 9,99 lei. Poșta Română a </a:t>
            </a:r>
            <a:r>
              <a:rPr lang="ro-RO" dirty="0" smtClean="0"/>
              <a:t>negat </a:t>
            </a:r>
            <a:r>
              <a:rPr lang="ro-RO" dirty="0"/>
              <a:t>această </a:t>
            </a:r>
            <a:r>
              <a:rPr lang="ro-RO" dirty="0" smtClean="0"/>
              <a:t>afirmație, </a:t>
            </a:r>
            <a:r>
              <a:rPr lang="ro-RO" dirty="0"/>
              <a:t>precizând că pagina de Facebook „Poștă – Distribuție Colete” nu aparține companiei și că vestea este falsă.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28" t="16310" r="11601" b="14261"/>
          <a:stretch/>
        </p:blipFill>
        <p:spPr>
          <a:xfrm>
            <a:off x="6365631" y="281354"/>
            <a:ext cx="5539154" cy="65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Grupul țintă</a:t>
            </a:r>
            <a:endParaRPr lang="ro-R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146"/>
            <a:ext cx="8138746" cy="4743817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utilizatorii rețelelor de socializare, care sunt tentați de oferte și prețuri mici</a:t>
            </a:r>
          </a:p>
          <a:p>
            <a:pPr marL="0" indent="0">
              <a:buNone/>
            </a:pPr>
            <a:r>
              <a:rPr lang="ro-RO" sz="4400" b="1" dirty="0">
                <a:latin typeface="+mj-lt"/>
              </a:rPr>
              <a:t>Impactul asupra grupului țintă vizat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dirty="0"/>
              <a:t>Această știre falsă a indus în eroare utilizatorii care sunt expuși la riscuri de fraudă. Poșta Română a avertizat publicul să </a:t>
            </a:r>
            <a:r>
              <a:rPr lang="ro-RO"/>
              <a:t>fie </a:t>
            </a:r>
            <a:r>
              <a:rPr lang="ro-RO" smtClean="0"/>
              <a:t>precaut </a:t>
            </a:r>
            <a:r>
              <a:rPr lang="ro-RO" dirty="0"/>
              <a:t>și să verifice informațiile din surse oficiale înainte de a efectua orice tranzacție online.</a:t>
            </a:r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785" y="365125"/>
            <a:ext cx="3795346" cy="3018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0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55567CEE94341B256F04889A5BFFB" ma:contentTypeVersion="1" ma:contentTypeDescription="Create a new document." ma:contentTypeScope="" ma:versionID="138fa6c190a55916d3c7caa165a25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01fac345008aa34b3a53f2166bf3c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9F073E-7714-4284-8E2A-81F24074E086}"/>
</file>

<file path=customXml/itemProps2.xml><?xml version="1.0" encoding="utf-8"?>
<ds:datastoreItem xmlns:ds="http://schemas.openxmlformats.org/officeDocument/2006/customXml" ds:itemID="{53E2F639-104F-4AF4-B225-02ABF5481381}"/>
</file>

<file path=customXml/itemProps3.xml><?xml version="1.0" encoding="utf-8"?>
<ds:datastoreItem xmlns:ds="http://schemas.openxmlformats.org/officeDocument/2006/customXml" ds:itemID="{E8B2FF1C-7651-4E8E-B643-8CAE41C075FD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135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The fake news: Poșta Română vinde coletele nerevendicate pe Facebook</vt:lpstr>
      <vt:lpstr>Conținutul știrii</vt:lpstr>
      <vt:lpstr>Grupul țintă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fake news: Romanian Post is selling unclaimed parcels on Facebook</dc:title>
  <dc:creator>Cristina</dc:creator>
  <cp:lastModifiedBy>Cristina</cp:lastModifiedBy>
  <cp:revision>3</cp:revision>
  <dcterms:created xsi:type="dcterms:W3CDTF">2024-06-03T14:20:21Z</dcterms:created>
  <dcterms:modified xsi:type="dcterms:W3CDTF">2024-06-03T17:24:31Z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0x0101008CE55567CEE94341B256F04889A5BFFB</vt:lpwstr>
  </property>
</Properties>
</file>