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72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33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grafia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1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0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PT"/>
              <a:t>Clique para editar os estilos do texto de Modelo Global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2545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85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23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na de 3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925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252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66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0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5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9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7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4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6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90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709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1714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1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228080"/>
            <a:ext cx="745301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191" y="0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46" y="804672"/>
            <a:ext cx="2641019" cy="5248656"/>
          </a:xfrm>
          <a:prstGeom prst="ellipse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pt-PT" sz="2300"/>
              <a:t>Portuguese Cultural Traits - Self-Perception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1895" y="804671"/>
            <a:ext cx="4799948" cy="5248657"/>
          </a:xfrm>
        </p:spPr>
        <p:txBody>
          <a:bodyPr anchor="ctr">
            <a:normAutofit/>
          </a:bodyPr>
          <a:lstStyle/>
          <a:p>
            <a:r>
              <a:t>Warm and Hospitable: Known for their welcoming attitude.</a:t>
            </a:r>
          </a:p>
          <a:p>
            <a:r>
              <a:t>Family-Centered: Strong bonds and frequent gatherings.</a:t>
            </a:r>
          </a:p>
          <a:p>
            <a:r>
              <a:t>Resilient and Resourceful: Adaptability shaped by history.</a:t>
            </a:r>
          </a:p>
          <a:p>
            <a:r>
              <a:t>Saudade: A unique cultural expression of nostalgia and longing.</a:t>
            </a:r>
          </a:p>
          <a:p>
            <a:r>
              <a:t>Traditional Yet Open-Minded: Balancing customs with openness.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1714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1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228080"/>
            <a:ext cx="745301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191" y="0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46" y="804672"/>
            <a:ext cx="2641019" cy="5248656"/>
          </a:xfrm>
        </p:spPr>
        <p:txBody>
          <a:bodyPr anchor="ctr">
            <a:normAutofit/>
          </a:bodyPr>
          <a:lstStyle/>
          <a:p>
            <a:pPr algn="ctr"/>
            <a:r>
              <a:rPr lang="en-US" sz="3300"/>
              <a:t>Portuguese Cultural Traits - Perceived by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1895" y="804671"/>
            <a:ext cx="4799948" cy="5248657"/>
          </a:xfrm>
        </p:spPr>
        <p:txBody>
          <a:bodyPr anchor="ctr">
            <a:normAutofit/>
          </a:bodyPr>
          <a:lstStyle/>
          <a:p>
            <a:r>
              <a:t>Too Nostalgic: Seen as overly focused on the past.</a:t>
            </a:r>
          </a:p>
          <a:p>
            <a:r>
              <a:t>Slow-Paced: Relaxed lifestyle may seem lacking urgency.</a:t>
            </a:r>
          </a:p>
          <a:p>
            <a:r>
              <a:t>Emotionally Reserved but Genuine: Warmth becomes evident over time.</a:t>
            </a:r>
          </a:p>
          <a:p>
            <a:r>
              <a:t>Overly Traditional: Attachment to customs can seem resistant to change.</a:t>
            </a:r>
          </a:p>
          <a:p>
            <a:r>
              <a:t>Modest to a Fault: Humility sometimes mistaken for lack of confidence.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1714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1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228080"/>
            <a:ext cx="745301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191" y="0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46" y="804672"/>
            <a:ext cx="264101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PT" sz="3600"/>
              <a:t>German Cultural Traits - Self-Perception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1895" y="804671"/>
            <a:ext cx="4799948" cy="5248657"/>
          </a:xfrm>
        </p:spPr>
        <p:txBody>
          <a:bodyPr anchor="ctr">
            <a:normAutofit/>
          </a:bodyPr>
          <a:lstStyle/>
          <a:p>
            <a:r>
              <a:t>Punctual and Reliable: Value time management.</a:t>
            </a:r>
          </a:p>
          <a:p>
            <a:r>
              <a:t>Efficient and Organized: Emphasize structure and precision.</a:t>
            </a:r>
          </a:p>
          <a:p>
            <a:r>
              <a:t>Direct Communication: Honest and clear in interactions.</a:t>
            </a:r>
          </a:p>
          <a:p>
            <a:r>
              <a:t>Rule-Oriented: Respect for laws and societal norms.</a:t>
            </a:r>
          </a:p>
          <a:p>
            <a:r>
              <a:t>Reserved but Friendly: Formal initially but loyal in relationships.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1714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1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228080"/>
            <a:ext cx="745301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191" y="0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46" y="804672"/>
            <a:ext cx="2641019" cy="5248656"/>
          </a:xfrm>
        </p:spPr>
        <p:txBody>
          <a:bodyPr anchor="ctr">
            <a:normAutofit/>
          </a:bodyPr>
          <a:lstStyle/>
          <a:p>
            <a:pPr algn="ctr"/>
            <a:r>
              <a:rPr lang="en-US" sz="3900"/>
              <a:t>German Cultural Traits - Perceived by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1895" y="804671"/>
            <a:ext cx="4799948" cy="5248657"/>
          </a:xfrm>
        </p:spPr>
        <p:txBody>
          <a:bodyPr anchor="ctr">
            <a:normAutofit/>
          </a:bodyPr>
          <a:lstStyle/>
          <a:p>
            <a:r>
              <a:t>Too Serious: Focus on rules may seem rigid.</a:t>
            </a:r>
          </a:p>
          <a:p>
            <a:r>
              <a:t>Work-Centric: Can prioritize work over leisure.</a:t>
            </a:r>
          </a:p>
          <a:p>
            <a:r>
              <a:t>Blunt: Directness may appear tactless to some.</a:t>
            </a:r>
          </a:p>
          <a:p>
            <a:r>
              <a:t>Highly Disciplined: Dedication can be seen as overly strict.</a:t>
            </a:r>
          </a:p>
          <a:p>
            <a:r>
              <a:t>Emotionally Reserved: Viewed as less expressive.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1714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1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228080"/>
            <a:ext cx="745301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191" y="0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46" y="804672"/>
            <a:ext cx="264101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PT" sz="3600"/>
              <a:t>Croatian Cultural Traits - Self-Perception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1895" y="804671"/>
            <a:ext cx="4799948" cy="5248657"/>
          </a:xfrm>
        </p:spPr>
        <p:txBody>
          <a:bodyPr anchor="ctr">
            <a:normAutofit/>
          </a:bodyPr>
          <a:lstStyle/>
          <a:p>
            <a:r>
              <a:t>Warm and Hospitable: Value relationships and generosity.</a:t>
            </a:r>
          </a:p>
          <a:p>
            <a:r>
              <a:t>Community-Oriented: Prioritize family and community bonds.</a:t>
            </a:r>
          </a:p>
          <a:p>
            <a:r>
              <a:t>Adaptable and Resourceful: Creative in overcoming challenges.</a:t>
            </a:r>
          </a:p>
          <a:p>
            <a:r>
              <a:t>Patriotic and Proud: Pride in traditions and natural beauty.</a:t>
            </a:r>
          </a:p>
          <a:p>
            <a:r>
              <a:t>Balanced Lifestyle: Mediterranean influence on work and leisure.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1714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1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228080"/>
            <a:ext cx="745301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191" y="0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46" y="804672"/>
            <a:ext cx="2641019" cy="5248656"/>
          </a:xfrm>
        </p:spPr>
        <p:txBody>
          <a:bodyPr anchor="ctr">
            <a:normAutofit/>
          </a:bodyPr>
          <a:lstStyle/>
          <a:p>
            <a:pPr algn="ctr"/>
            <a:r>
              <a:rPr lang="en-US" sz="3900"/>
              <a:t>Croatian Cultural Traits - Perceived by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1895" y="804671"/>
            <a:ext cx="4799948" cy="5248657"/>
          </a:xfrm>
        </p:spPr>
        <p:txBody>
          <a:bodyPr anchor="ctr">
            <a:normAutofit/>
          </a:bodyPr>
          <a:lstStyle/>
          <a:p>
            <a:r>
              <a:t>Overly Relaxed: Flexible approach may lack urgency.</a:t>
            </a:r>
          </a:p>
          <a:p>
            <a:r>
              <a:t>Emotionally Expressive: Warmth can overwhelm reserved cultures.</a:t>
            </a:r>
          </a:p>
          <a:p>
            <a:r>
              <a:t>Too Traditional: Customs may seem resistant to modern change.</a:t>
            </a:r>
          </a:p>
          <a:p>
            <a:r>
              <a:t>Informal: Relationship focus might seem unstructured in work settings.</a:t>
            </a:r>
          </a:p>
          <a:p>
            <a:r>
              <a:t>Proud but Stubborn: Pride in heritage can appear inflexible.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1714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1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228080"/>
            <a:ext cx="745301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191" y="0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46" y="804672"/>
            <a:ext cx="264101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PT" sz="3600"/>
              <a:t>Spanish Cultural Traits - Self-Perception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1895" y="804671"/>
            <a:ext cx="4799948" cy="5248657"/>
          </a:xfrm>
        </p:spPr>
        <p:txBody>
          <a:bodyPr anchor="ctr">
            <a:normAutofit/>
          </a:bodyPr>
          <a:lstStyle/>
          <a:p>
            <a:r>
              <a:t>Sociable and Friendly: Enjoy lively conversations.</a:t>
            </a:r>
          </a:p>
          <a:p>
            <a:r>
              <a:t>Expressive and Passionate: High energy and enthusiasm.</a:t>
            </a:r>
          </a:p>
          <a:p>
            <a:r>
              <a:t>Relaxed Lifestyle: Embrace a laid-back approach to life.</a:t>
            </a:r>
          </a:p>
          <a:p>
            <a:r>
              <a:t>Family-Oriented: Strong emphasis on family time.</a:t>
            </a:r>
          </a:p>
          <a:p>
            <a:r>
              <a:t>Rich Musical Heritage: Deep roots in Flamenco and festivals.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1714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1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228080"/>
            <a:ext cx="745301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191" y="0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46" y="804672"/>
            <a:ext cx="2641019" cy="5248656"/>
          </a:xfrm>
        </p:spPr>
        <p:txBody>
          <a:bodyPr anchor="ctr">
            <a:normAutofit/>
          </a:bodyPr>
          <a:lstStyle/>
          <a:p>
            <a:pPr algn="ctr"/>
            <a:r>
              <a:rPr lang="en-US" sz="3900"/>
              <a:t>Spanish Cultural Traits - Perceived by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1895" y="804671"/>
            <a:ext cx="4799948" cy="5248657"/>
          </a:xfrm>
        </p:spPr>
        <p:txBody>
          <a:bodyPr anchor="ctr">
            <a:normAutofit/>
          </a:bodyPr>
          <a:lstStyle/>
          <a:p>
            <a:r>
              <a:t>Too Casual: Relaxed attitude may seem unprofessional.</a:t>
            </a:r>
          </a:p>
          <a:p>
            <a:r>
              <a:t>Overly Expressive: Emotional intensity can feel overwhelming.</a:t>
            </a:r>
          </a:p>
          <a:p>
            <a:r>
              <a:t>Unstructured: Sociability may seem disorganized in formal contexts.</a:t>
            </a:r>
          </a:p>
          <a:p>
            <a:r>
              <a:t>Passionate but Impulsive: Enthusiasm might seem impulsive.</a:t>
            </a:r>
          </a:p>
          <a:p>
            <a:r>
              <a:t>Focused on Family: Can be seen as prioritizing family over broader commitments.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ão">
  <a:themeElements>
    <a:clrScheme name="Ião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ão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ão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014944BD2B8E2E46A24A2C1DEF1F6E71" ma:contentTypeVersion="1" ma:contentTypeDescription="Upload an image." ma:contentTypeScope="" ma:versionID="c9de8023f5ba71e8e5aec61b560700ab">
  <xsd:schema xmlns:xsd="http://www.w3.org/2001/XMLSchema" xmlns:xs="http://www.w3.org/2001/XMLSchema" xmlns:p="http://schemas.microsoft.com/office/2006/metadata/properties" xmlns:ns1="http://schemas.microsoft.com/sharepoint/v3" xmlns:ns2="B04A09D3-BFF7-4B29-922C-8F1DF3778470" xmlns:ns3="http://schemas.microsoft.com/sharepoint/v3/fields" targetNamespace="http://schemas.microsoft.com/office/2006/metadata/properties" ma:root="true" ma:fieldsID="d8401fa90eb9e06ae41b93817e663feb" ns1:_="" ns2:_="" ns3:_="">
    <xsd:import namespace="http://schemas.microsoft.com/sharepoint/v3"/>
    <xsd:import namespace="B04A09D3-BFF7-4B29-922C-8F1DF3778470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4A09D3-BFF7-4B29-922C-8F1DF3778470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ImageCreateDate xmlns="B04A09D3-BFF7-4B29-922C-8F1DF3778470" xsi:nil="true"/>
  </documentManagement>
</p:properties>
</file>

<file path=customXml/itemProps1.xml><?xml version="1.0" encoding="utf-8"?>
<ds:datastoreItem xmlns:ds="http://schemas.openxmlformats.org/officeDocument/2006/customXml" ds:itemID="{D33C034D-ADC1-4871-9922-3C75311B8CA2}"/>
</file>

<file path=customXml/itemProps2.xml><?xml version="1.0" encoding="utf-8"?>
<ds:datastoreItem xmlns:ds="http://schemas.openxmlformats.org/officeDocument/2006/customXml" ds:itemID="{3E798749-06B5-44CF-911F-6B8B260099EB}"/>
</file>

<file path=customXml/itemProps3.xml><?xml version="1.0" encoding="utf-8"?>
<ds:datastoreItem xmlns:ds="http://schemas.openxmlformats.org/officeDocument/2006/customXml" ds:itemID="{162D57F6-16CE-4AEC-837F-8363523E0F90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438</Words>
  <Application>Microsoft Office PowerPoint</Application>
  <PresentationFormat>Apresentação no Ecrã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Ião</vt:lpstr>
      <vt:lpstr>Portuguese Cultural Traits - Self-Perception</vt:lpstr>
      <vt:lpstr>Portuguese Cultural Traits - Perceived by Others</vt:lpstr>
      <vt:lpstr>German Cultural Traits - Self-Perception</vt:lpstr>
      <vt:lpstr>German Cultural Traits - Perceived by Others</vt:lpstr>
      <vt:lpstr>Croatian Cultural Traits - Self-Perception</vt:lpstr>
      <vt:lpstr>Croatian Cultural Traits - Perceived by Others</vt:lpstr>
      <vt:lpstr>Spanish Cultural Traits - Self-Perception</vt:lpstr>
      <vt:lpstr>Spanish Cultural Traits - Perceived by Others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Cátia Lopes Brás</cp:lastModifiedBy>
  <cp:revision>2</cp:revision>
  <dcterms:created xsi:type="dcterms:W3CDTF">2013-01-27T09:14:16Z</dcterms:created>
  <dcterms:modified xsi:type="dcterms:W3CDTF">2024-11-21T12:05:54Z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0x0101009148F5A04DDD49CBA7127AADA5FB792B00AADE34325A8B49CDA8BB4DB53328F21400014944BD2B8E2E46A24A2C1DEF1F6E71</vt:lpwstr>
  </property>
</Properties>
</file>