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ustomXml" Target="../customXml/item3.xml"/><Relationship Id="rId3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customXml" Target="../customXml/item2.xml"/><Relationship Id="rId2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1.xml"/><Relationship Id="rId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viewProps" Target="viewProps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Fake News Case Study: India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Content, Target Group, and Impact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Content of the Fake News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 2020, during the COVID-19 pandemic, a fake news story circulated online claiming that clapping hands and lighting lamps, as part of a symbolic gesture, would generate vibrations or energy waves that could kill the coronavirus in India. This misinformation spread through social media platforms like WhatsApp, Facebook, and Twitter.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Target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General public with limited scientific literacy: People likely to believe pseudoscientific claims.</a:t>
            </a:r>
          </a:p>
          <a:p>
            <a:r>
              <a:t>2. Elderly individuals: More inclined to trust traditional practices.</a:t>
            </a:r>
          </a:p>
          <a:p>
            <a:r>
              <a:t>3. Rural populations: Communities with limited access to accurate health information.</a:t>
            </a:r>
          </a:p>
          <a:p>
            <a:r>
              <a:t>4. Social media users: Individuals engaging actively on WhatsApp, Facebook, and similar platforms.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Impact on the Target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Spread of misinformation: Many believed clapping and lighting lamps were sufficient to combat COVID-19.</a:t>
            </a:r>
          </a:p>
          <a:p>
            <a:r>
              <a:t>2. Reduced adherence to health guidelines: Focus shifted away from wearing masks and social distancing.</a:t>
            </a:r>
          </a:p>
          <a:p>
            <a:r>
              <a:t>3. Increased risk of virus spread: Community gatherings to participate in symbolic activities led to higher transmission.</a:t>
            </a:r>
          </a:p>
          <a:p>
            <a:r>
              <a:t>4. Social media amplification: Viral posts caused widespread confusion and diluted public health messaging.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014944BD2B8E2E46A24A2C1DEF1F6E71" ma:contentTypeVersion="1" ma:contentTypeDescription="Upload an image." ma:contentTypeScope="" ma:versionID="c9de8023f5ba71e8e5aec61b560700ab">
  <xsd:schema xmlns:xsd="http://www.w3.org/2001/XMLSchema" xmlns:xs="http://www.w3.org/2001/XMLSchema" xmlns:p="http://schemas.microsoft.com/office/2006/metadata/properties" xmlns:ns1="http://schemas.microsoft.com/sharepoint/v3" xmlns:ns2="B04A09D3-BFF7-4B29-922C-8F1DF3778470" xmlns:ns3="http://schemas.microsoft.com/sharepoint/v3/fields" targetNamespace="http://schemas.microsoft.com/office/2006/metadata/properties" ma:root="true" ma:fieldsID="d8401fa90eb9e06ae41b93817e663feb" ns1:_="" ns2:_="" ns3:_="">
    <xsd:import namespace="http://schemas.microsoft.com/sharepoint/v3"/>
    <xsd:import namespace="B04A09D3-BFF7-4B29-922C-8F1DF3778470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4A09D3-BFF7-4B29-922C-8F1DF3778470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ImageCreateDate xmlns="B04A09D3-BFF7-4B29-922C-8F1DF3778470" xsi:nil="true"/>
  </documentManagement>
</p:properties>
</file>

<file path=customXml/itemProps1.xml><?xml version="1.0" encoding="utf-8"?>
<ds:datastoreItem xmlns:ds="http://schemas.openxmlformats.org/officeDocument/2006/customXml" ds:itemID="{D79034FC-B9D3-42AA-BD24-F4E0C3EB469F}"/>
</file>

<file path=customXml/itemProps2.xml><?xml version="1.0" encoding="utf-8"?>
<ds:datastoreItem xmlns:ds="http://schemas.openxmlformats.org/officeDocument/2006/customXml" ds:itemID="{6BFFAE3E-F2DB-4F1C-B2A6-822DE4007E1E}"/>
</file>

<file path=customXml/itemProps3.xml><?xml version="1.0" encoding="utf-8"?>
<ds:datastoreItem xmlns:ds="http://schemas.openxmlformats.org/officeDocument/2006/customXml" ds:itemID="{6D208D0E-A36D-4147-B183-11459379CE35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0x0101009148F5A04DDD49CBA7127AADA5FB792B00AADE34325A8B49CDA8BB4DB53328F21400014944BD2B8E2E46A24A2C1DEF1F6E71</vt:lpwstr>
  </property>
</Properties>
</file>