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8" Type="http://schemas.openxmlformats.org/officeDocument/2006/relationships/slide" Target="slides/slide2.xml"/><Relationship Id="rId3" Type="http://schemas.openxmlformats.org/officeDocument/2006/relationships/presProps" Target="presProps.xml"/><Relationship Id="rId12" Type="http://schemas.openxmlformats.org/officeDocument/2006/relationships/slide" Target="slides/slide6.xml"/><Relationship Id="rId7" Type="http://schemas.openxmlformats.org/officeDocument/2006/relationships/slide" Target="slides/slide1.xml"/><Relationship Id="rId2" Type="http://schemas.openxmlformats.org/officeDocument/2006/relationships/printerSettings" Target="printerSettings/printerSettings1.bin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5" Type="http://schemas.openxmlformats.org/officeDocument/2006/relationships/customXml" Target="../customXml/item2.xml"/><Relationship Id="rId10" Type="http://schemas.openxmlformats.org/officeDocument/2006/relationships/slide" Target="slides/slide4.xml"/><Relationship Id="rId4" Type="http://schemas.openxmlformats.org/officeDocument/2006/relationships/viewProps" Target="viewProps.xml"/><Relationship Id="rId9" Type="http://schemas.openxmlformats.org/officeDocument/2006/relationships/slide" Target="slides/slide3.xml"/><Relationship Id="rId14" Type="http://schemas.openxmlformats.org/officeDocument/2006/relationships/customXml" Target="../customXml/item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Fake News in Portugal: Content, Target, and Impact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Analyzing a Historical Case Study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Case Study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Fake News Identified: During António Salazar's rule, a peculiar historical instance of fake news was created to convince the ex-dictator he was still in power.</a:t>
            </a:r>
          </a:p>
          <a:p>
            <a:r>
              <a:t>• Fabricated newspapers and staged meetings maintained the illusion of Salazar's leadership.</a:t>
            </a:r>
          </a:p>
          <a:p>
            <a:r>
              <a:t>• The deception lasted from 1968 until his death in 1970.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Content of the Fake News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Main Narrative: Custom newspapers and coordinated deception depicted Salazar as actively governing.</a:t>
            </a:r>
          </a:p>
          <a:p>
            <a:r>
              <a:t>• Delivery Mechanism: Fabricated media and staged political events were used.</a:t>
            </a:r>
          </a:p>
          <a:p>
            <a:r>
              <a:t>• Ministers participated in the ruse to reinforce the illusion.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Target Group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Primary Target: António Salazar himself.</a:t>
            </a:r>
          </a:p>
          <a:p>
            <a:r>
              <a:t>• Secondary Implication: Broader governmental elite were complicit in maintaining the illusion.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Impact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On Salazar: Prolonged his belief in power, potentially influencing his psychological well-being.</a:t>
            </a:r>
          </a:p>
          <a:p>
            <a:r>
              <a:t>• Societal Reflection: Demonstrates how misinformation can be weaponized for political manipulation.</a:t>
            </a:r>
          </a:p>
          <a:p>
            <a:r>
              <a:t>• Provoked later academic and public debates on historical deception.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Modern Implications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Highlights parallels with current fake news challenges.</a:t>
            </a:r>
          </a:p>
          <a:p>
            <a:r>
              <a:t>• Need for Media Literacy: Initiatives like Portugal's 'O Leme' educate students on misinformation.</a:t>
            </a:r>
          </a:p>
          <a:p>
            <a:r>
              <a:t>• Strengthening Fact-Checking: Encouraging journalistic integrity and combating false narratives.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Legacy: Historical instances like Salazar's fake governance underscore the risks of misinformation.</a:t>
            </a:r>
          </a:p>
          <a:p>
            <a:r>
              <a:t>• Call to Action: Advocate for critical media consumption and robust frameworks to combat fake news.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014944BD2B8E2E46A24A2C1DEF1F6E71" ma:contentTypeVersion="1" ma:contentTypeDescription="Upload an image." ma:contentTypeScope="" ma:versionID="c9de8023f5ba71e8e5aec61b560700ab">
  <xsd:schema xmlns:xsd="http://www.w3.org/2001/XMLSchema" xmlns:xs="http://www.w3.org/2001/XMLSchema" xmlns:p="http://schemas.microsoft.com/office/2006/metadata/properties" xmlns:ns1="http://schemas.microsoft.com/sharepoint/v3" xmlns:ns2="B04A09D3-BFF7-4B29-922C-8F1DF3778470" xmlns:ns3="http://schemas.microsoft.com/sharepoint/v3/fields" targetNamespace="http://schemas.microsoft.com/office/2006/metadata/properties" ma:root="true" ma:fieldsID="d8401fa90eb9e06ae41b93817e663feb" ns1:_="" ns2:_="" ns3:_="">
    <xsd:import namespace="http://schemas.microsoft.com/sharepoint/v3"/>
    <xsd:import namespace="B04A09D3-BFF7-4B29-922C-8F1DF3778470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4A09D3-BFF7-4B29-922C-8F1DF3778470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wic_System_Copyright xmlns="http://schemas.microsoft.com/sharepoint/v3/fields" xsi:nil="true"/>
    <ImageCreateDate xmlns="B04A09D3-BFF7-4B29-922C-8F1DF3778470" xsi:nil="true"/>
  </documentManagement>
</p:properties>
</file>

<file path=customXml/itemProps1.xml><?xml version="1.0" encoding="utf-8"?>
<ds:datastoreItem xmlns:ds="http://schemas.openxmlformats.org/officeDocument/2006/customXml" ds:itemID="{C5A3C752-E9D7-445E-8A12-53E28F26EE66}"/>
</file>

<file path=customXml/itemProps2.xml><?xml version="1.0" encoding="utf-8"?>
<ds:datastoreItem xmlns:ds="http://schemas.openxmlformats.org/officeDocument/2006/customXml" ds:itemID="{B60CB1CA-BC11-402E-9F41-E8F1B28A424A}"/>
</file>

<file path=customXml/itemProps3.xml><?xml version="1.0" encoding="utf-8"?>
<ds:datastoreItem xmlns:ds="http://schemas.openxmlformats.org/officeDocument/2006/customXml" ds:itemID="{0AE76E97-914F-4217-9884-1E00A647A774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0x0101009148F5A04DDD49CBA7127AADA5FB792B00AADE34325A8B49CDA8BB4DB53328F21400014944BD2B8E2E46A24A2C1DEF1F6E71</vt:lpwstr>
  </property>
</Properties>
</file>